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7" r:id="rId9"/>
    <p:sldId id="294" r:id="rId10"/>
    <p:sldId id="296" r:id="rId11"/>
    <p:sldId id="264" r:id="rId12"/>
    <p:sldId id="295" r:id="rId13"/>
  </p:sldIdLst>
  <p:sldSz cx="12192000" cy="6858000"/>
  <p:notesSz cx="6858000" cy="9144000"/>
  <p:embeddedFontLst>
    <p:embeddedFont>
      <p:font typeface="a영고딕L" panose="02020600000000000000" pitchFamily="18" charset="-127"/>
      <p:regular r:id="rId15"/>
    </p:embeddedFont>
    <p:embeddedFont>
      <p:font typeface="a영고딕M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E766"/>
    <a:srgbClr val="C49DD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ESC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91222-B334-4E41-9C1A-E40C1544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9" y="3567846"/>
            <a:ext cx="4941381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27" y="1582978"/>
            <a:ext cx="3101838" cy="2028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58" y="3703930"/>
            <a:ext cx="3145375" cy="1958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1" y="1668428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1" y="3699931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708" y="1439339"/>
            <a:ext cx="3207980" cy="2040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238" y="3587539"/>
            <a:ext cx="4160921" cy="2126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1176078" y="5766172"/>
            <a:ext cx="13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818249" y="5766172"/>
            <a:ext cx="109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471314" y="5766172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99301" y="555721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Github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C384175-39DF-4F6B-8585-93B903F3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87" y="1772771"/>
            <a:ext cx="9572625" cy="2095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B6B1EA-777D-4630-B2C3-6CE7C2DC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7" y="4109197"/>
            <a:ext cx="7115175" cy="1933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16F03-82DB-4F0C-8D79-1CE3B093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462" y="4106715"/>
            <a:ext cx="3623903" cy="19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1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066824-AC8C-4C99-B238-3A7DC62759E7}"/>
              </a:ext>
            </a:extLst>
          </p:cNvPr>
          <p:cNvCxnSpPr>
            <a:cxnSpLocks/>
          </p:cNvCxnSpPr>
          <p:nvPr/>
        </p:nvCxnSpPr>
        <p:spPr>
          <a:xfrm>
            <a:off x="8766495" y="5813571"/>
            <a:ext cx="158552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ABFE60-B16E-4903-A7CE-2BB0BCA7B882}"/>
              </a:ext>
            </a:extLst>
          </p:cNvPr>
          <p:cNvCxnSpPr>
            <a:cxnSpLocks/>
          </p:cNvCxnSpPr>
          <p:nvPr/>
        </p:nvCxnSpPr>
        <p:spPr>
          <a:xfrm>
            <a:off x="9002785" y="6209252"/>
            <a:ext cx="1349230" cy="0"/>
          </a:xfrm>
          <a:prstGeom prst="straightConnector1">
            <a:avLst/>
          </a:prstGeom>
          <a:ln w="38100">
            <a:solidFill>
              <a:srgbClr val="C49D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941D70-2DC4-418D-BC85-BA115D54CFB3}"/>
              </a:ext>
            </a:extLst>
          </p:cNvPr>
          <p:cNvCxnSpPr>
            <a:cxnSpLocks/>
          </p:cNvCxnSpPr>
          <p:nvPr/>
        </p:nvCxnSpPr>
        <p:spPr>
          <a:xfrm>
            <a:off x="8766495" y="3826779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6C367B-B0A3-4B28-98D4-9704DB0665A2}"/>
              </a:ext>
            </a:extLst>
          </p:cNvPr>
          <p:cNvCxnSpPr>
            <a:cxnSpLocks/>
          </p:cNvCxnSpPr>
          <p:nvPr/>
        </p:nvCxnSpPr>
        <p:spPr>
          <a:xfrm>
            <a:off x="8766495" y="2720830"/>
            <a:ext cx="1585520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63CFBD-4685-4A64-B2B4-58F5AD8E934D}"/>
              </a:ext>
            </a:extLst>
          </p:cNvPr>
          <p:cNvCxnSpPr>
            <a:cxnSpLocks/>
          </p:cNvCxnSpPr>
          <p:nvPr/>
        </p:nvCxnSpPr>
        <p:spPr>
          <a:xfrm>
            <a:off x="9002785" y="4282580"/>
            <a:ext cx="636165" cy="0"/>
          </a:xfrm>
          <a:prstGeom prst="straightConnector1">
            <a:avLst/>
          </a:prstGeom>
          <a:ln w="38100">
            <a:solidFill>
              <a:srgbClr val="FFE7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BAFA35-BCE6-4ACF-9977-4AB216BCAFD2}"/>
              </a:ext>
            </a:extLst>
          </p:cNvPr>
          <p:cNvCxnSpPr>
            <a:cxnSpLocks/>
          </p:cNvCxnSpPr>
          <p:nvPr/>
        </p:nvCxnSpPr>
        <p:spPr>
          <a:xfrm>
            <a:off x="8758106" y="5227740"/>
            <a:ext cx="1585520" cy="0"/>
          </a:xfrm>
          <a:prstGeom prst="straightConnector1">
            <a:avLst/>
          </a:prstGeom>
          <a:ln w="38100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C7A6F5-4E78-4832-8B68-FD754A59445F}"/>
              </a:ext>
            </a:extLst>
          </p:cNvPr>
          <p:cNvGrpSpPr/>
          <p:nvPr/>
        </p:nvGrpSpPr>
        <p:grpSpPr>
          <a:xfrm>
            <a:off x="585613" y="723305"/>
            <a:ext cx="5768129" cy="378619"/>
            <a:chOff x="3931654" y="6084404"/>
            <a:chExt cx="5768129" cy="3786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7CB8914-45DF-41C9-A72A-13ECC1EDCD66}"/>
                </a:ext>
              </a:extLst>
            </p:cNvPr>
            <p:cNvSpPr/>
            <p:nvPr/>
          </p:nvSpPr>
          <p:spPr>
            <a:xfrm>
              <a:off x="3931654" y="6111305"/>
              <a:ext cx="337504" cy="314325"/>
            </a:xfrm>
            <a:prstGeom prst="rect">
              <a:avLst/>
            </a:prstGeom>
            <a:solidFill>
              <a:srgbClr val="69D8AD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28BA33-926C-4B6C-B0D7-2050326485A8}"/>
                </a:ext>
              </a:extLst>
            </p:cNvPr>
            <p:cNvSpPr txBox="1"/>
            <p:nvPr/>
          </p:nvSpPr>
          <p:spPr>
            <a:xfrm>
              <a:off x="4286233" y="6084631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공통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864719-A2E3-47D0-846F-37A4C4329575}"/>
                </a:ext>
              </a:extLst>
            </p:cNvPr>
            <p:cNvSpPr/>
            <p:nvPr/>
          </p:nvSpPr>
          <p:spPr>
            <a:xfrm>
              <a:off x="4984346" y="6111078"/>
              <a:ext cx="337504" cy="314325"/>
            </a:xfrm>
            <a:prstGeom prst="rect">
              <a:avLst/>
            </a:prstGeom>
            <a:solidFill>
              <a:srgbClr val="FFE766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2C1B72-0905-42C8-9167-E34CFA68E604}"/>
                </a:ext>
              </a:extLst>
            </p:cNvPr>
            <p:cNvSpPr txBox="1"/>
            <p:nvPr/>
          </p:nvSpPr>
          <p:spPr>
            <a:xfrm>
              <a:off x="5338925" y="6084404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여도현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6B8BEE-75A4-41F8-8EF1-C2DE8368001F}"/>
                </a:ext>
              </a:extLst>
            </p:cNvPr>
            <p:cNvSpPr/>
            <p:nvPr/>
          </p:nvSpPr>
          <p:spPr>
            <a:xfrm>
              <a:off x="6467847" y="6112369"/>
              <a:ext cx="337504" cy="314325"/>
            </a:xfrm>
            <a:prstGeom prst="rect">
              <a:avLst/>
            </a:prstGeom>
            <a:solidFill>
              <a:srgbClr val="C49DD6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276B12-466C-4FCC-9408-ECD348AD9354}"/>
                </a:ext>
              </a:extLst>
            </p:cNvPr>
            <p:cNvSpPr txBox="1"/>
            <p:nvPr/>
          </p:nvSpPr>
          <p:spPr>
            <a:xfrm>
              <a:off x="6822426" y="6085695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강아영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1D9B1BE-5372-4239-9267-DE1F9BE62FC4}"/>
                </a:ext>
              </a:extLst>
            </p:cNvPr>
            <p:cNvSpPr/>
            <p:nvPr/>
          </p:nvSpPr>
          <p:spPr>
            <a:xfrm>
              <a:off x="7983129" y="6111078"/>
              <a:ext cx="337504" cy="314325"/>
            </a:xfrm>
            <a:prstGeom prst="rect">
              <a:avLst/>
            </a:prstGeom>
            <a:solidFill>
              <a:srgbClr val="40404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C38CF7-A4E9-43F4-BC83-5B40B3394892}"/>
                </a:ext>
              </a:extLst>
            </p:cNvPr>
            <p:cNvSpPr txBox="1"/>
            <p:nvPr/>
          </p:nvSpPr>
          <p:spPr>
            <a:xfrm>
              <a:off x="8337708" y="6084404"/>
              <a:ext cx="1362075" cy="3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박 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300</Words>
  <Application>Microsoft Office PowerPoint</Application>
  <PresentationFormat>와이드스크린</PresentationFormat>
  <Paragraphs>56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a영고딕L</vt:lpstr>
      <vt:lpstr>맑은 고딕</vt:lpstr>
      <vt:lpstr>Arial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129</cp:revision>
  <dcterms:created xsi:type="dcterms:W3CDTF">2017-11-23T05:17:34Z</dcterms:created>
  <dcterms:modified xsi:type="dcterms:W3CDTF">2019-05-12T13:18:29Z</dcterms:modified>
</cp:coreProperties>
</file>